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0091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4167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1104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77997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32073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23574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17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789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841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87339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244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2E9EB-EEBD-4609-A47F-ACF8E652BE10}" type="datetimeFigureOut">
              <a:rPr lang="es-CO" smtClean="0"/>
              <a:t>13/05/2015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556AB-0E5B-437F-9F80-AF52284C8B3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21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r>
              <a:rPr lang="es-CO" dirty="0">
                <a:solidFill>
                  <a:srgbClr val="C00000"/>
                </a:solidFill>
                <a:latin typeface="Algerian" pitchFamily="82" charset="0"/>
              </a:rPr>
              <a:t>La prueba de Dios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556791"/>
            <a:ext cx="4905833" cy="4903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Hexágono"/>
          <p:cNvSpPr/>
          <p:nvPr/>
        </p:nvSpPr>
        <p:spPr>
          <a:xfrm>
            <a:off x="251520" y="1700808"/>
            <a:ext cx="3384376" cy="4738248"/>
          </a:xfrm>
          <a:prstGeom prst="hexago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dirty="0"/>
              <a:t>«estando convencido precisamente de esto: que el que comenzó en vosotros la </a:t>
            </a:r>
          </a:p>
          <a:p>
            <a:pPr algn="ctr"/>
            <a:r>
              <a:rPr lang="es-CO" sz="2400" b="1" dirty="0"/>
              <a:t>buena obra, la perfeccionará hasta el día de Cristo Jesús».</a:t>
            </a:r>
          </a:p>
          <a:p>
            <a:pPr algn="ctr"/>
            <a:r>
              <a:rPr lang="es-CO" sz="2400" b="1" dirty="0"/>
              <a:t> </a:t>
            </a:r>
            <a:r>
              <a:rPr lang="es-CO" sz="2400" b="1" u="sng" dirty="0"/>
              <a:t>(Fil.1:6</a:t>
            </a:r>
            <a:r>
              <a:rPr lang="es-CO" b="1" u="sng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912623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338936" cy="316835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/>
              <a:t>Dios probará a los suyos. Jesús los soporta pacientemente, y no los vomita de su boca en un momento. Dijo el ángel: “</a:t>
            </a:r>
            <a:r>
              <a:rPr lang="es-CO" dirty="0">
                <a:latin typeface="Agency FB" pitchFamily="34" charset="0"/>
              </a:rPr>
              <a:t>Dios está pesando a su pueblo.</a:t>
            </a:r>
            <a:r>
              <a:rPr lang="es-CO" dirty="0"/>
              <a:t>” </a:t>
            </a:r>
            <a:r>
              <a:rPr lang="es-CO" u="sng" dirty="0"/>
              <a:t>Si el mensaje hubiese sido de corta duración, como muchos de nosotros suponíamos, no habría habido tiempo para desarrollar el carácter</a:t>
            </a:r>
            <a:r>
              <a:rPr lang="es-CO" dirty="0"/>
              <a:t>. </a:t>
            </a:r>
          </a:p>
        </p:txBody>
      </p:sp>
      <p:sp>
        <p:nvSpPr>
          <p:cNvPr id="4" name="3 Elipse"/>
          <p:cNvSpPr/>
          <p:nvPr/>
        </p:nvSpPr>
        <p:spPr>
          <a:xfrm>
            <a:off x="5796136" y="188640"/>
            <a:ext cx="3240360" cy="300263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656692"/>
            <a:ext cx="2160240" cy="206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283968" y="375216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400" dirty="0"/>
              <a:t>Nota: </a:t>
            </a:r>
            <a:r>
              <a:rPr lang="es-CO" sz="2400" dirty="0">
                <a:solidFill>
                  <a:srgbClr val="FF0000"/>
                </a:solidFill>
              </a:rPr>
              <a:t>En el desarrollo </a:t>
            </a:r>
            <a:r>
              <a:rPr lang="es-CO" sz="2400" dirty="0" smtClean="0">
                <a:solidFill>
                  <a:srgbClr val="FF0000"/>
                </a:solidFill>
              </a:rPr>
              <a:t>de </a:t>
            </a:r>
            <a:r>
              <a:rPr lang="es-CO" sz="2400" dirty="0">
                <a:solidFill>
                  <a:srgbClr val="FF0000"/>
                </a:solidFill>
              </a:rPr>
              <a:t>cualquier árbol </a:t>
            </a:r>
            <a:r>
              <a:rPr lang="es-CO" sz="2400" dirty="0" smtClean="0">
                <a:solidFill>
                  <a:srgbClr val="FF0000"/>
                </a:solidFill>
              </a:rPr>
              <a:t>frutal </a:t>
            </a:r>
            <a:r>
              <a:rPr lang="es-CO" sz="2400" dirty="0">
                <a:solidFill>
                  <a:srgbClr val="FF0000"/>
                </a:solidFill>
              </a:rPr>
              <a:t>encontramos una </a:t>
            </a:r>
            <a:r>
              <a:rPr lang="es-CO" sz="2400" dirty="0" smtClean="0">
                <a:solidFill>
                  <a:srgbClr val="FF0000"/>
                </a:solidFill>
              </a:rPr>
              <a:t>lección, desde que se siembra el árbol hasta que da fruto, hay que esperar un tiempo prudencial, y así saber plenamente la clase de </a:t>
            </a:r>
            <a:r>
              <a:rPr lang="es-CO" sz="2400" dirty="0">
                <a:solidFill>
                  <a:srgbClr val="FF0000"/>
                </a:solidFill>
              </a:rPr>
              <a:t>árbol. </a:t>
            </a:r>
            <a:r>
              <a:rPr lang="es-CO" sz="2400" dirty="0" smtClean="0"/>
              <a:t>Ver </a:t>
            </a:r>
            <a:r>
              <a:rPr lang="es-CO" sz="2400" u="sng" dirty="0" smtClean="0"/>
              <a:t>(Mateo 7:15-20) </a:t>
            </a:r>
            <a:endParaRPr lang="es-CO" sz="2400" u="sng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33056"/>
            <a:ext cx="3096344" cy="2786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966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Muchos actuaron por sentimientos, no por principios y fe, y este mensaje solemne y temible, los conmovió.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Obró </a:t>
            </a:r>
            <a:r>
              <a:rPr lang="es-CO" dirty="0">
                <a:solidFill>
                  <a:srgbClr val="FF0000"/>
                </a:solidFill>
              </a:rPr>
              <a:t>sobre sus sentimientos y excitó sus temores, pero no realizó la obra que Dios quería que realizase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Dios lee el corazón.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Porque </a:t>
            </a:r>
            <a:r>
              <a:rPr lang="es-CO" dirty="0"/>
              <a:t>sus hijos no se engañen a sí mismos, les da tiempo para que pase la excitación; luego los prueba para ver si quieren obedecer el consejo del Testigo fiel.</a:t>
            </a:r>
          </a:p>
        </p:txBody>
      </p:sp>
    </p:spTree>
    <p:extLst>
      <p:ext uri="{BB962C8B-B14F-4D97-AF65-F5344CB8AC3E}">
        <p14:creationId xmlns:p14="http://schemas.microsoft.com/office/powerpoint/2010/main" val="418429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mtClean="0"/>
              <a:t>Dios conduce a su pueblo paso a paso. </a:t>
            </a:r>
          </a:p>
          <a:p>
            <a:pPr marL="0" indent="0" algn="ctr">
              <a:buNone/>
            </a:pPr>
            <a:r>
              <a:rPr lang="es-CO" smtClean="0"/>
              <a:t>Coloca a sus seguidores en diferentes situaciones a fin de que se manifieste lo que hay en el corazón. Algunos soportan ciertas pruebas, pero fracasan en otras. </a:t>
            </a:r>
          </a:p>
          <a:p>
            <a:pPr marL="0" indent="0" algn="ctr">
              <a:buNone/>
            </a:pPr>
            <a:endParaRPr lang="es-CO" smtClean="0"/>
          </a:p>
          <a:p>
            <a:pPr marL="0" indent="0" algn="ctr">
              <a:buNone/>
            </a:pPr>
            <a:r>
              <a:rPr lang="es-CO" smtClean="0"/>
              <a:t>A medida que se avanza en este proceso, el corazón es probado un poco más severamente.</a:t>
            </a:r>
          </a:p>
          <a:p>
            <a:pPr marL="0" indent="0" algn="ctr">
              <a:buNone/>
            </a:pPr>
            <a:endParaRPr lang="es-CO" smtClean="0"/>
          </a:p>
          <a:p>
            <a:pPr marL="0" indent="0" algn="ctr">
              <a:buNone/>
            </a:pPr>
            <a:r>
              <a:rPr lang="es-CO" smtClean="0"/>
              <a:t> Si los que profesan ser hijos de Dios, encuentran que su corazón se opone a esta obra directa, deben convencerse de que tienen que hacer algo para vencer, si no quieren ser vomitados de la boca del Señor.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0710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7"/>
            <a:ext cx="8229600" cy="208823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Dijo </a:t>
            </a:r>
            <a:r>
              <a:rPr lang="es-CO" dirty="0"/>
              <a:t>el ángel: “</a:t>
            </a:r>
            <a:r>
              <a:rPr lang="es-CO" b="1" dirty="0">
                <a:latin typeface="Agency FB" pitchFamily="34" charset="0"/>
              </a:rPr>
              <a:t>Dios irá probando cada vez más de cerca a cada uno de sus hijos</a:t>
            </a:r>
            <a:r>
              <a:rPr lang="es-CO" dirty="0"/>
              <a:t>.” Algunos están dispuestos a aceptar un punto; pero cuando Dios los prueba en otro, lo </a:t>
            </a:r>
            <a:r>
              <a:rPr lang="es-CO" dirty="0" smtClean="0"/>
              <a:t>rehúyen </a:t>
            </a:r>
            <a:r>
              <a:rPr lang="es-CO" dirty="0"/>
              <a:t>y retroceden, porque hiere directamente algún </a:t>
            </a:r>
            <a:r>
              <a:rPr lang="es-CO" u="sng" dirty="0"/>
              <a:t>ídolo</a:t>
            </a:r>
            <a:r>
              <a:rPr lang="es-CO" dirty="0"/>
              <a:t> suyo. </a:t>
            </a:r>
            <a:endParaRPr lang="es-CO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84984"/>
            <a:ext cx="3071217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99592" y="3284984"/>
            <a:ext cx="4572000" cy="31085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r"/>
            <a:r>
              <a:rPr lang="es-CO" sz="2800" dirty="0"/>
              <a:t>Así tienen oportunidad de ver lo que hay en su corazón que los aísla de Jesús. Hay algo que aprecian </a:t>
            </a:r>
            <a:r>
              <a:rPr lang="es-CO" sz="2800" u="sng" dirty="0" smtClean="0"/>
              <a:t>MÁS</a:t>
            </a:r>
            <a:r>
              <a:rPr lang="es-CO" sz="2800" dirty="0" smtClean="0"/>
              <a:t> </a:t>
            </a:r>
            <a:r>
              <a:rPr lang="es-CO" sz="2800" dirty="0"/>
              <a:t>que la verdad y su corazón no está preparado para recibir a Jesús. </a:t>
            </a:r>
          </a:p>
        </p:txBody>
      </p:sp>
    </p:spTree>
    <p:extLst>
      <p:ext uri="{BB962C8B-B14F-4D97-AF65-F5344CB8AC3E}">
        <p14:creationId xmlns:p14="http://schemas.microsoft.com/office/powerpoint/2010/main" val="13031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1926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Por ejemplo, cuando los padres se convierten en un ídolo que les impide a los hijos obedecer a Dios: </a:t>
            </a:r>
          </a:p>
          <a:p>
            <a:pPr marL="0" indent="0">
              <a:buNone/>
            </a:pPr>
            <a:endParaRPr lang="es-CO" b="1" u="sng" dirty="0" smtClean="0"/>
          </a:p>
          <a:p>
            <a:pPr marL="0" indent="0">
              <a:buNone/>
            </a:pPr>
            <a:r>
              <a:rPr lang="es-CO" b="1" u="sng" dirty="0" smtClean="0"/>
              <a:t>El siguiente párrafo es extraído del C. B. A</a:t>
            </a:r>
            <a:r>
              <a:rPr lang="es-CO" dirty="0" smtClean="0"/>
              <a:t>.</a:t>
            </a:r>
          </a:p>
          <a:p>
            <a:r>
              <a:rPr lang="es-CO" dirty="0" smtClean="0"/>
              <a:t>Jesús </a:t>
            </a:r>
            <a:r>
              <a:rPr lang="es-CO" dirty="0"/>
              <a:t>sancionó lo que ordena el quinto mandamiento y reprochó cualquier intento de escapar a las obligaciones legítimas de los hijos para con sus </a:t>
            </a:r>
            <a:r>
              <a:rPr lang="es-CO" dirty="0" smtClean="0"/>
              <a:t>padres. </a:t>
            </a:r>
            <a:r>
              <a:rPr lang="es-CO" dirty="0" smtClean="0">
                <a:solidFill>
                  <a:srgbClr val="FF0000"/>
                </a:solidFill>
              </a:rPr>
              <a:t>Sin </a:t>
            </a:r>
            <a:r>
              <a:rPr lang="es-CO" dirty="0">
                <a:solidFill>
                  <a:srgbClr val="FF0000"/>
                </a:solidFill>
              </a:rPr>
              <a:t>embargo, el amor a los padres nunca debe impedir la obediencia a Dios en todo, </a:t>
            </a:r>
            <a:r>
              <a:rPr lang="es-CO" u="sng" dirty="0">
                <a:solidFill>
                  <a:srgbClr val="FF0000"/>
                </a:solidFill>
              </a:rPr>
              <a:t>si hay un conflicto entre ambos</a:t>
            </a:r>
            <a:r>
              <a:rPr lang="es-CO" dirty="0">
                <a:solidFill>
                  <a:srgbClr val="FF0000"/>
                </a:solidFill>
              </a:rPr>
              <a:t>.  </a:t>
            </a:r>
            <a:endParaRPr lang="es-CO" dirty="0" smtClean="0">
              <a:solidFill>
                <a:srgbClr val="FF0000"/>
              </a:solidFill>
            </a:endParaRPr>
          </a:p>
          <a:p>
            <a:r>
              <a:rPr lang="es-CO" dirty="0" smtClean="0"/>
              <a:t>El </a:t>
            </a:r>
            <a:r>
              <a:rPr lang="es-CO" dirty="0"/>
              <a:t>amor a Dios y su servicio deben ser la regla suprema de la vida, “el primero y grande mandamiento</a:t>
            </a:r>
            <a:r>
              <a:rPr lang="es-CO" dirty="0" smtClean="0"/>
              <a:t>”. Ver (</a:t>
            </a:r>
            <a:r>
              <a:rPr lang="es-CO" u="sng" dirty="0" smtClean="0"/>
              <a:t>Mat.22:36-37</a:t>
            </a:r>
            <a:r>
              <a:rPr lang="es-CO" u="sng" dirty="0"/>
              <a:t>)</a:t>
            </a:r>
            <a:r>
              <a:rPr lang="es-CO" dirty="0"/>
              <a:t>; pero la segunda tabla del Decálogo, donde está el quinto mandamiento, es “semejante” a la primera en naturaleza e </a:t>
            </a:r>
            <a:r>
              <a:rPr lang="es-CO" dirty="0" smtClean="0"/>
              <a:t>importancia. Ver  </a:t>
            </a:r>
            <a:r>
              <a:rPr lang="es-CO" u="sng" dirty="0" smtClean="0"/>
              <a:t>(Mat.22:39</a:t>
            </a:r>
            <a:r>
              <a:rPr lang="es-CO" dirty="0"/>
              <a:t>).</a:t>
            </a:r>
          </a:p>
          <a:p>
            <a:pPr marL="0" indent="0">
              <a:buNone/>
            </a:pPr>
            <a:r>
              <a:rPr lang="es-CO" b="1" u="sng" dirty="0" smtClean="0"/>
              <a:t>No </a:t>
            </a:r>
            <a:r>
              <a:rPr lang="es-CO" b="1" u="sng" dirty="0"/>
              <a:t>es digno de mí</a:t>
            </a:r>
            <a:r>
              <a:rPr lang="es-CO" dirty="0"/>
              <a:t>. </a:t>
            </a:r>
            <a:r>
              <a:rPr lang="es-CO" dirty="0" smtClean="0"/>
              <a:t>Es decir, </a:t>
            </a:r>
            <a:r>
              <a:rPr lang="es-CO" dirty="0"/>
              <a:t>no es digno de ser llamado cristiano.  </a:t>
            </a:r>
            <a:r>
              <a:rPr lang="es-CO" dirty="0">
                <a:solidFill>
                  <a:srgbClr val="FF0000"/>
                </a:solidFill>
              </a:rPr>
              <a:t>Ninguna obligación humana es pretexto válido para dejar de tomar la cruz de la lealtad, la obediencia y el servicio a </a:t>
            </a:r>
            <a:r>
              <a:rPr lang="es-CO" dirty="0" smtClean="0">
                <a:solidFill>
                  <a:srgbClr val="FF0000"/>
                </a:solidFill>
              </a:rPr>
              <a:t>Cristo</a:t>
            </a:r>
            <a:r>
              <a:rPr lang="es-CO" dirty="0" smtClean="0"/>
              <a:t>. Ver  </a:t>
            </a:r>
            <a:r>
              <a:rPr lang="es-CO" u="sng" dirty="0" smtClean="0"/>
              <a:t>(Mat.10:38</a:t>
            </a:r>
            <a:r>
              <a:rPr lang="es-CO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24228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27280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08760" y="4182226"/>
            <a:ext cx="63367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CO" sz="2800" b="1" dirty="0">
                <a:solidFill>
                  <a:schemeClr val="bg1"/>
                </a:solidFill>
              </a:rPr>
              <a:t>O cualquier otra cosa que te impida colocar a Dios en primer lugar, se </a:t>
            </a:r>
            <a:r>
              <a:rPr lang="es-CO" sz="2800" b="1" dirty="0" smtClean="0">
                <a:solidFill>
                  <a:schemeClr val="bg1"/>
                </a:solidFill>
              </a:rPr>
              <a:t>convierte </a:t>
            </a:r>
            <a:r>
              <a:rPr lang="es-CO" sz="2800" b="1" dirty="0">
                <a:solidFill>
                  <a:schemeClr val="bg1"/>
                </a:solidFill>
              </a:rPr>
              <a:t>para ti en un ídolo, y si quieres participar con Cristo en su reino debes abandonarlo.</a:t>
            </a:r>
          </a:p>
        </p:txBody>
      </p:sp>
    </p:spTree>
    <p:extLst>
      <p:ext uri="{BB962C8B-B14F-4D97-AF65-F5344CB8AC3E}">
        <p14:creationId xmlns:p14="http://schemas.microsoft.com/office/powerpoint/2010/main" val="132101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Los individuos son probados durante cierto tiempo para ver si quieren sacrificar sus ídolos y escuchar el consejo del Testigo fiel. </a:t>
            </a:r>
            <a:endParaRPr lang="es-CO" dirty="0" smtClean="0"/>
          </a:p>
          <a:p>
            <a:r>
              <a:rPr lang="es-CO" dirty="0" smtClean="0"/>
              <a:t>Si </a:t>
            </a:r>
            <a:r>
              <a:rPr lang="es-CO" dirty="0"/>
              <a:t>alguno no quiere ser purificado por la obediencia de la verdad, y vencer su </a:t>
            </a:r>
            <a:r>
              <a:rPr lang="es-CO" u="sng" dirty="0"/>
              <a:t>egoísmo</a:t>
            </a:r>
            <a:r>
              <a:rPr lang="es-CO" dirty="0"/>
              <a:t>, su </a:t>
            </a:r>
            <a:r>
              <a:rPr lang="es-CO" u="sng" dirty="0"/>
              <a:t>orgullo</a:t>
            </a:r>
            <a:r>
              <a:rPr lang="es-CO" dirty="0"/>
              <a:t> y </a:t>
            </a:r>
            <a:r>
              <a:rPr lang="es-CO" u="sng" dirty="0"/>
              <a:t>malas pasiones</a:t>
            </a:r>
            <a:r>
              <a:rPr lang="es-CO" dirty="0"/>
              <a:t>, los ángeles de Dios reciben este encargo: “</a:t>
            </a:r>
            <a:r>
              <a:rPr lang="es-CO" b="1" dirty="0">
                <a:latin typeface="Agency FB" pitchFamily="34" charset="0"/>
              </a:rPr>
              <a:t>Se han unido a sus ídolos, dejadlos,</a:t>
            </a:r>
            <a:r>
              <a:rPr lang="es-CO" dirty="0"/>
              <a:t>” y prosiguen con su </a:t>
            </a:r>
            <a:r>
              <a:rPr lang="es-CO" dirty="0" smtClean="0"/>
              <a:t>obra (</a:t>
            </a:r>
            <a:r>
              <a:rPr lang="es-CO" dirty="0" smtClean="0">
                <a:latin typeface="Agency FB" pitchFamily="34" charset="0"/>
              </a:rPr>
              <a:t>en otras personas</a:t>
            </a:r>
            <a:r>
              <a:rPr lang="es-CO" dirty="0" smtClean="0"/>
              <a:t>), </a:t>
            </a:r>
            <a:r>
              <a:rPr lang="es-CO" dirty="0"/>
              <a:t>dejando en manos de los malos ángeles a aquellos que no han subyugado sus rasgos pecaminosos. </a:t>
            </a:r>
          </a:p>
        </p:txBody>
      </p:sp>
    </p:spTree>
    <p:extLst>
      <p:ext uri="{BB962C8B-B14F-4D97-AF65-F5344CB8AC3E}">
        <p14:creationId xmlns:p14="http://schemas.microsoft.com/office/powerpoint/2010/main" val="212512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8640960" cy="18722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Los </a:t>
            </a:r>
            <a:r>
              <a:rPr lang="es-CO" dirty="0"/>
              <a:t>que resisten en cada punto, que soportan cada prueba y vencen, a cualquier precio que sea, han escuchado el consejo del Testigo fiel y recibirán la lluvia tardía, y estarán preparados para la traslación. ... </a:t>
            </a:r>
            <a:endParaRPr lang="es-CO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92992"/>
            <a:ext cx="2884909" cy="2344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326650"/>
            <a:ext cx="5616624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¡Ojalá que toda persona que profesa tibiamente su creencia </a:t>
            </a:r>
            <a:r>
              <a:rPr lang="es-CO" sz="2400" dirty="0" smtClean="0"/>
              <a:t>pudiese comprender </a:t>
            </a:r>
            <a:r>
              <a:rPr lang="es-CO" sz="2400" dirty="0"/>
              <a:t>la obra de limpieza que Dios está por realizar entre su pueblo profeso! </a:t>
            </a:r>
            <a:r>
              <a:rPr lang="es-CO" sz="2400" dirty="0" smtClean="0"/>
              <a:t>Estimados </a:t>
            </a:r>
            <a:r>
              <a:rPr lang="es-CO" sz="2400" dirty="0"/>
              <a:t>amigos, no os engañéis acerca de vuestra condición. No podéis engañar a Dios. </a:t>
            </a:r>
            <a:endParaRPr lang="es-CO" sz="24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51520" y="5149526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Dice el Testigo fiel: “Conozco tus obras.” </a:t>
            </a:r>
            <a:r>
              <a:rPr lang="es-CO" sz="2400" dirty="0">
                <a:solidFill>
                  <a:srgbClr val="FF0000"/>
                </a:solidFill>
              </a:rPr>
              <a:t>Apocalipsis 3:1. </a:t>
            </a:r>
            <a:r>
              <a:rPr lang="es-CO" sz="2400" dirty="0"/>
              <a:t>El tercer ángel está conduciendo a un pueblo paso a paso, cada vez más arriba. A cada paso será probado.</a:t>
            </a:r>
          </a:p>
        </p:txBody>
      </p:sp>
    </p:spTree>
    <p:extLst>
      <p:ext uri="{BB962C8B-B14F-4D97-AF65-F5344CB8AC3E}">
        <p14:creationId xmlns:p14="http://schemas.microsoft.com/office/powerpoint/2010/main" val="40254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536504"/>
          </a:xfr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5400" dirty="0" smtClean="0"/>
              <a:t>Este tema:</a:t>
            </a:r>
          </a:p>
          <a:p>
            <a:pPr marL="0" indent="0">
              <a:buNone/>
            </a:pPr>
            <a:r>
              <a:rPr lang="es-CO" sz="5400" u="sng" dirty="0" smtClean="0">
                <a:solidFill>
                  <a:srgbClr val="C00000"/>
                </a:solidFill>
                <a:latin typeface="Algerian" pitchFamily="82" charset="0"/>
              </a:rPr>
              <a:t>La </a:t>
            </a:r>
            <a:r>
              <a:rPr lang="es-CO" sz="5400" u="sng" dirty="0">
                <a:solidFill>
                  <a:srgbClr val="C00000"/>
                </a:solidFill>
                <a:latin typeface="Algerian" pitchFamily="82" charset="0"/>
              </a:rPr>
              <a:t>prueba de </a:t>
            </a:r>
            <a:r>
              <a:rPr lang="es-CO" sz="5400" u="sng" dirty="0" smtClean="0">
                <a:solidFill>
                  <a:srgbClr val="C00000"/>
                </a:solidFill>
                <a:latin typeface="Algerian" pitchFamily="82" charset="0"/>
              </a:rPr>
              <a:t>Dios</a:t>
            </a:r>
          </a:p>
          <a:p>
            <a:pPr marL="0" indent="0">
              <a:buNone/>
            </a:pPr>
            <a:r>
              <a:rPr lang="es-CO" sz="5400" dirty="0" smtClean="0"/>
              <a:t>Fue extraído de Joyas de los Testimonios T 1  P 65</a:t>
            </a:r>
            <a:endParaRPr lang="es-CO" sz="5400" dirty="0"/>
          </a:p>
        </p:txBody>
      </p:sp>
    </p:spTree>
    <p:extLst>
      <p:ext uri="{BB962C8B-B14F-4D97-AF65-F5344CB8AC3E}">
        <p14:creationId xmlns:p14="http://schemas.microsoft.com/office/powerpoint/2010/main" val="14930830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849</Words>
  <Application>Microsoft Office PowerPoint</Application>
  <PresentationFormat>Presentación en pantalla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La prueba de Dios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prueba de Dios</dc:title>
  <dc:creator>HUMBERTO</dc:creator>
  <cp:lastModifiedBy>HUMBERTO</cp:lastModifiedBy>
  <cp:revision>1</cp:revision>
  <dcterms:created xsi:type="dcterms:W3CDTF">2015-05-13T13:37:00Z</dcterms:created>
  <dcterms:modified xsi:type="dcterms:W3CDTF">2015-05-13T13:37:14Z</dcterms:modified>
</cp:coreProperties>
</file>